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65" r:id="rId1"/>
  </p:sldMasterIdLst>
  <p:sldIdLst>
    <p:sldId id="257" r:id="rId2"/>
    <p:sldId id="258" r:id="rId3"/>
    <p:sldId id="319" r:id="rId4"/>
    <p:sldId id="309" r:id="rId5"/>
    <p:sldId id="301" r:id="rId6"/>
    <p:sldId id="260" r:id="rId7"/>
    <p:sldId id="310" r:id="rId8"/>
    <p:sldId id="311" r:id="rId9"/>
    <p:sldId id="312" r:id="rId10"/>
    <p:sldId id="313" r:id="rId11"/>
    <p:sldId id="302" r:id="rId12"/>
    <p:sldId id="296" r:id="rId13"/>
    <p:sldId id="303" r:id="rId14"/>
    <p:sldId id="262" r:id="rId15"/>
    <p:sldId id="295" r:id="rId16"/>
    <p:sldId id="261" r:id="rId17"/>
    <p:sldId id="318" r:id="rId18"/>
    <p:sldId id="317" r:id="rId19"/>
    <p:sldId id="299" r:id="rId20"/>
    <p:sldId id="266" r:id="rId21"/>
    <p:sldId id="306" r:id="rId22"/>
    <p:sldId id="314" r:id="rId23"/>
    <p:sldId id="300" r:id="rId24"/>
    <p:sldId id="307" r:id="rId25"/>
    <p:sldId id="268" r:id="rId26"/>
    <p:sldId id="269" r:id="rId27"/>
    <p:sldId id="315" r:id="rId28"/>
    <p:sldId id="271" r:id="rId29"/>
    <p:sldId id="308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CC"/>
    <a:srgbClr val="0000FF"/>
    <a:srgbClr val="27C9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268DC-4324-4854-8DD2-9CCC7E6FC6CE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CA217DC-2273-41EA-81B9-8186A147E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62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268DC-4324-4854-8DD2-9CCC7E6FC6CE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CA217DC-2273-41EA-81B9-8186A147E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741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268DC-4324-4854-8DD2-9CCC7E6FC6CE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CA217DC-2273-41EA-81B9-8186A147EBF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12518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268DC-4324-4854-8DD2-9CCC7E6FC6CE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CA217DC-2273-41EA-81B9-8186A147E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818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268DC-4324-4854-8DD2-9CCC7E6FC6CE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CA217DC-2273-41EA-81B9-8186A147EBFA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53589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268DC-4324-4854-8DD2-9CCC7E6FC6CE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CA217DC-2273-41EA-81B9-8186A147E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7672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268DC-4324-4854-8DD2-9CCC7E6FC6CE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17DC-2273-41EA-81B9-8186A147E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3609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268DC-4324-4854-8DD2-9CCC7E6FC6CE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17DC-2273-41EA-81B9-8186A147E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952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268DC-4324-4854-8DD2-9CCC7E6FC6CE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17DC-2273-41EA-81B9-8186A147E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268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268DC-4324-4854-8DD2-9CCC7E6FC6CE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CA217DC-2273-41EA-81B9-8186A147E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92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268DC-4324-4854-8DD2-9CCC7E6FC6CE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CA217DC-2273-41EA-81B9-8186A147E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05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268DC-4324-4854-8DD2-9CCC7E6FC6CE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CA217DC-2273-41EA-81B9-8186A147E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811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268DC-4324-4854-8DD2-9CCC7E6FC6CE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17DC-2273-41EA-81B9-8186A147E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30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268DC-4324-4854-8DD2-9CCC7E6FC6CE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17DC-2273-41EA-81B9-8186A147E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449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268DC-4324-4854-8DD2-9CCC7E6FC6CE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17DC-2273-41EA-81B9-8186A147E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45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268DC-4324-4854-8DD2-9CCC7E6FC6CE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CA217DC-2273-41EA-81B9-8186A147E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268DC-4324-4854-8DD2-9CCC7E6FC6CE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CA217DC-2273-41EA-81B9-8186A147E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527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6" r:id="rId1"/>
    <p:sldLayoutId id="2147484267" r:id="rId2"/>
    <p:sldLayoutId id="2147484268" r:id="rId3"/>
    <p:sldLayoutId id="2147484269" r:id="rId4"/>
    <p:sldLayoutId id="2147484270" r:id="rId5"/>
    <p:sldLayoutId id="2147484271" r:id="rId6"/>
    <p:sldLayoutId id="2147484272" r:id="rId7"/>
    <p:sldLayoutId id="2147484273" r:id="rId8"/>
    <p:sldLayoutId id="2147484274" r:id="rId9"/>
    <p:sldLayoutId id="2147484275" r:id="rId10"/>
    <p:sldLayoutId id="2147484276" r:id="rId11"/>
    <p:sldLayoutId id="2147484277" r:id="rId12"/>
    <p:sldLayoutId id="2147484278" r:id="rId13"/>
    <p:sldLayoutId id="2147484279" r:id="rId14"/>
    <p:sldLayoutId id="2147484280" r:id="rId15"/>
    <p:sldLayoutId id="214748428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32041" y="1064121"/>
            <a:ext cx="11008974" cy="47212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Name: Mohiuddin</a:t>
            </a:r>
          </a:p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Trainee ID: 1282547</a:t>
            </a:r>
          </a:p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Batch: WDPF/TCLK-M/60/01</a:t>
            </a:r>
          </a:p>
        </p:txBody>
      </p:sp>
    </p:spTree>
    <p:extLst>
      <p:ext uri="{BB962C8B-B14F-4D97-AF65-F5344CB8AC3E}">
        <p14:creationId xmlns:p14="http://schemas.microsoft.com/office/powerpoint/2010/main" val="262848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10000" r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2D79AB-5971-63B3-88A3-A11C08ABC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16FCDE-C7E3-853D-21D2-3C1EA2D9E5A5}"/>
              </a:ext>
            </a:extLst>
          </p:cNvPr>
          <p:cNvSpPr/>
          <p:nvPr/>
        </p:nvSpPr>
        <p:spPr>
          <a:xfrm>
            <a:off x="661181" y="1519311"/>
            <a:ext cx="10930597" cy="39389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36047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C6008-C97D-4396-A756-F5E01F07B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10C06E-5CF3-70BC-1BBF-F2A8466CB963}"/>
              </a:ext>
            </a:extLst>
          </p:cNvPr>
          <p:cNvSpPr/>
          <p:nvPr/>
        </p:nvSpPr>
        <p:spPr>
          <a:xfrm>
            <a:off x="637309" y="1448972"/>
            <a:ext cx="10912267" cy="35294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Registration Form</a:t>
            </a:r>
          </a:p>
        </p:txBody>
      </p:sp>
    </p:spTree>
    <p:extLst>
      <p:ext uri="{BB962C8B-B14F-4D97-AF65-F5344CB8AC3E}">
        <p14:creationId xmlns:p14="http://schemas.microsoft.com/office/powerpoint/2010/main" val="3786829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8964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8EACB-C085-40B7-4736-750AEDA3F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84708D-F86F-88FF-9A03-7F356335F5F1}"/>
              </a:ext>
            </a:extLst>
          </p:cNvPr>
          <p:cNvSpPr/>
          <p:nvPr/>
        </p:nvSpPr>
        <p:spPr>
          <a:xfrm>
            <a:off x="637309" y="1448972"/>
            <a:ext cx="10912267" cy="35294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Login Form</a:t>
            </a:r>
          </a:p>
        </p:txBody>
      </p:sp>
    </p:spTree>
    <p:extLst>
      <p:ext uri="{BB962C8B-B14F-4D97-AF65-F5344CB8AC3E}">
        <p14:creationId xmlns:p14="http://schemas.microsoft.com/office/powerpoint/2010/main" val="76179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11000" t="-10000" r="-37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31520" y="2124222"/>
            <a:ext cx="10705514" cy="33340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2297759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4910" y="1617785"/>
            <a:ext cx="10972800" cy="35169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Car Booking</a:t>
            </a:r>
          </a:p>
        </p:txBody>
      </p:sp>
    </p:spTree>
    <p:extLst>
      <p:ext uri="{BB962C8B-B14F-4D97-AF65-F5344CB8AC3E}">
        <p14:creationId xmlns:p14="http://schemas.microsoft.com/office/powerpoint/2010/main" val="3328201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0452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36936-A0BF-576A-AA35-3A703FD3F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D1C0571-8E75-A6E4-2C7F-A1D22786CBA2}"/>
              </a:ext>
            </a:extLst>
          </p:cNvPr>
          <p:cNvSpPr/>
          <p:nvPr/>
        </p:nvSpPr>
        <p:spPr>
          <a:xfrm>
            <a:off x="604910" y="1617785"/>
            <a:ext cx="10972800" cy="35169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Payment Invoice</a:t>
            </a:r>
          </a:p>
        </p:txBody>
      </p:sp>
    </p:spTree>
    <p:extLst>
      <p:ext uri="{BB962C8B-B14F-4D97-AF65-F5344CB8AC3E}">
        <p14:creationId xmlns:p14="http://schemas.microsoft.com/office/powerpoint/2010/main" val="771930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3000" t="-5000" b="-4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93876C-4C90-1AEC-3480-967F674DC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7693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792CC-F70F-A9AE-1714-9F53EFE30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6C08D2-FD2D-3F9C-49C9-ED45082D7D7F}"/>
              </a:ext>
            </a:extLst>
          </p:cNvPr>
          <p:cNvSpPr/>
          <p:nvPr/>
        </p:nvSpPr>
        <p:spPr>
          <a:xfrm>
            <a:off x="701964" y="1617785"/>
            <a:ext cx="10875746" cy="35169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 List</a:t>
            </a:r>
          </a:p>
        </p:txBody>
      </p:sp>
    </p:spTree>
    <p:extLst>
      <p:ext uri="{BB962C8B-B14F-4D97-AF65-F5344CB8AC3E}">
        <p14:creationId xmlns:p14="http://schemas.microsoft.com/office/powerpoint/2010/main" val="4110627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6775" y="1448972"/>
            <a:ext cx="10972801" cy="37560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Name:</a:t>
            </a:r>
          </a:p>
          <a:p>
            <a:pPr algn="ctr"/>
            <a:r>
              <a:rPr lang="en-US" sz="6000" b="1" dirty="0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 Rental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2205065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9000" t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6139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6ECE5-6368-197F-C596-6274A2686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5B9B66-DFDB-37A7-C27D-24BB1D40F783}"/>
              </a:ext>
            </a:extLst>
          </p:cNvPr>
          <p:cNvSpPr/>
          <p:nvPr/>
        </p:nvSpPr>
        <p:spPr>
          <a:xfrm>
            <a:off x="712922" y="1642820"/>
            <a:ext cx="10823296" cy="364210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Login</a:t>
            </a:r>
          </a:p>
        </p:txBody>
      </p:sp>
    </p:spTree>
    <p:extLst>
      <p:ext uri="{BB962C8B-B14F-4D97-AF65-F5344CB8AC3E}">
        <p14:creationId xmlns:p14="http://schemas.microsoft.com/office/powerpoint/2010/main" val="1959120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4926EC-A093-714E-09C6-300A812ED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8206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A66C9-FF2A-E549-093A-84A00390C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B63DEEE-4BAD-F813-54FA-61498456A7E6}"/>
              </a:ext>
            </a:extLst>
          </p:cNvPr>
          <p:cNvSpPr/>
          <p:nvPr/>
        </p:nvSpPr>
        <p:spPr>
          <a:xfrm>
            <a:off x="712922" y="1642820"/>
            <a:ext cx="10823296" cy="364210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</a:t>
            </a:r>
          </a:p>
        </p:txBody>
      </p:sp>
    </p:spTree>
    <p:extLst>
      <p:ext uri="{BB962C8B-B14F-4D97-AF65-F5344CB8AC3E}">
        <p14:creationId xmlns:p14="http://schemas.microsoft.com/office/powerpoint/2010/main" val="215890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r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A03293-FFA4-7E66-74B1-C051CAA95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542EDB-35ED-4555-DBE8-68844A4C9188}"/>
              </a:ext>
            </a:extLst>
          </p:cNvPr>
          <p:cNvSpPr/>
          <p:nvPr/>
        </p:nvSpPr>
        <p:spPr>
          <a:xfrm>
            <a:off x="712922" y="1642820"/>
            <a:ext cx="10823296" cy="364210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180603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12922" y="1642820"/>
            <a:ext cx="10647336" cy="364210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Car Manage</a:t>
            </a:r>
          </a:p>
        </p:txBody>
      </p:sp>
    </p:spTree>
    <p:extLst>
      <p:ext uri="{BB962C8B-B14F-4D97-AF65-F5344CB8AC3E}">
        <p14:creationId xmlns:p14="http://schemas.microsoft.com/office/powerpoint/2010/main" val="2372414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5000" r="-3000" b="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8280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BF3B8-CF74-F0AD-5046-6C969F93A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E39419-7AA4-6E93-AACD-7BA1B3EADD56}"/>
              </a:ext>
            </a:extLst>
          </p:cNvPr>
          <p:cNvSpPr/>
          <p:nvPr/>
        </p:nvSpPr>
        <p:spPr>
          <a:xfrm>
            <a:off x="712922" y="1642820"/>
            <a:ext cx="10647336" cy="364210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Booking Manage</a:t>
            </a:r>
          </a:p>
        </p:txBody>
      </p:sp>
    </p:spTree>
    <p:extLst>
      <p:ext uri="{BB962C8B-B14F-4D97-AF65-F5344CB8AC3E}">
        <p14:creationId xmlns:p14="http://schemas.microsoft.com/office/powerpoint/2010/main" val="3850252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4000" r="-4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3341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34B4A-9255-DFE3-9E93-50618AF2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831F6A-703D-7F6C-F712-6D576091E3CF}"/>
              </a:ext>
            </a:extLst>
          </p:cNvPr>
          <p:cNvSpPr/>
          <p:nvPr/>
        </p:nvSpPr>
        <p:spPr>
          <a:xfrm>
            <a:off x="712922" y="1498600"/>
            <a:ext cx="10647336" cy="378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You!!!</a:t>
            </a:r>
          </a:p>
        </p:txBody>
      </p:sp>
    </p:spTree>
    <p:extLst>
      <p:ext uri="{BB962C8B-B14F-4D97-AF65-F5344CB8AC3E}">
        <p14:creationId xmlns:p14="http://schemas.microsoft.com/office/powerpoint/2010/main" val="806716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D9E29-C413-509D-B73E-1C155C45A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A25C52-FBED-63CB-1D80-E5AD7D8969A0}"/>
              </a:ext>
            </a:extLst>
          </p:cNvPr>
          <p:cNvSpPr/>
          <p:nvPr/>
        </p:nvSpPr>
        <p:spPr>
          <a:xfrm>
            <a:off x="576775" y="1566332"/>
            <a:ext cx="10972801" cy="36387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Features</a:t>
            </a:r>
          </a:p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7605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B944D-888F-6C63-B1E9-1FE634AB9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1804CD-B474-994F-C9A0-E637D051348C}"/>
              </a:ext>
            </a:extLst>
          </p:cNvPr>
          <p:cNvSpPr/>
          <p:nvPr/>
        </p:nvSpPr>
        <p:spPr>
          <a:xfrm>
            <a:off x="637309" y="1448972"/>
            <a:ext cx="10912267" cy="35294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React </a:t>
            </a:r>
          </a:p>
          <a:p>
            <a:pPr algn="ctr"/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</a:p>
          <a:p>
            <a:pPr algn="ctr"/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Laravel</a:t>
            </a:r>
          </a:p>
        </p:txBody>
      </p:sp>
    </p:spTree>
    <p:extLst>
      <p:ext uri="{BB962C8B-B14F-4D97-AF65-F5344CB8AC3E}">
        <p14:creationId xmlns:p14="http://schemas.microsoft.com/office/powerpoint/2010/main" val="156598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BB366-B24C-8611-8E29-C99F82C30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4A4221-DFA8-2824-475E-080BB994F0A3}"/>
              </a:ext>
            </a:extLst>
          </p:cNvPr>
          <p:cNvSpPr/>
          <p:nvPr/>
        </p:nvSpPr>
        <p:spPr>
          <a:xfrm>
            <a:off x="637309" y="1448972"/>
            <a:ext cx="10912267" cy="35294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Frontend</a:t>
            </a:r>
          </a:p>
        </p:txBody>
      </p:sp>
    </p:spTree>
    <p:extLst>
      <p:ext uri="{BB962C8B-B14F-4D97-AF65-F5344CB8AC3E}">
        <p14:creationId xmlns:p14="http://schemas.microsoft.com/office/powerpoint/2010/main" val="4056342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9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61181" y="1519311"/>
            <a:ext cx="10930597" cy="39389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1878821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9000" r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DE94AA-DC1C-FE1F-1B89-E6F7076F6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60A251-B154-6EB1-84BD-D518A23DE5B6}"/>
              </a:ext>
            </a:extLst>
          </p:cNvPr>
          <p:cNvSpPr/>
          <p:nvPr/>
        </p:nvSpPr>
        <p:spPr>
          <a:xfrm>
            <a:off x="661181" y="1519311"/>
            <a:ext cx="10930597" cy="39389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4276857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10000" r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F2C3EA-507B-F830-0F9A-0BC83563C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7E3F63-4FED-E7FC-BAF3-FF9DC16881E7}"/>
              </a:ext>
            </a:extLst>
          </p:cNvPr>
          <p:cNvSpPr/>
          <p:nvPr/>
        </p:nvSpPr>
        <p:spPr>
          <a:xfrm>
            <a:off x="661181" y="1519311"/>
            <a:ext cx="10930597" cy="39389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410671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12000" r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5C5696-D42A-A4DD-3EC0-9DE9BC792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970131-5B56-2192-B4AE-D55679FB4B52}"/>
              </a:ext>
            </a:extLst>
          </p:cNvPr>
          <p:cNvSpPr/>
          <p:nvPr/>
        </p:nvSpPr>
        <p:spPr>
          <a:xfrm>
            <a:off x="661181" y="1519311"/>
            <a:ext cx="10930597" cy="39389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1086557103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725</TotalTime>
  <Words>58</Words>
  <Application>Microsoft Office PowerPoint</Application>
  <PresentationFormat>Widescreen</PresentationFormat>
  <Paragraphs>21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Century Gothic</vt:lpstr>
      <vt:lpstr>Times New Roman</vt:lpstr>
      <vt:lpstr>Wingdings 3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B-12</cp:lastModifiedBy>
  <cp:revision>55</cp:revision>
  <dcterms:created xsi:type="dcterms:W3CDTF">2024-09-19T14:45:42Z</dcterms:created>
  <dcterms:modified xsi:type="dcterms:W3CDTF">2024-12-30T05:43:56Z</dcterms:modified>
</cp:coreProperties>
</file>